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69" r:id="rId4"/>
    <p:sldId id="270" r:id="rId5"/>
    <p:sldId id="331" r:id="rId6"/>
    <p:sldId id="332" r:id="rId7"/>
    <p:sldId id="279" r:id="rId8"/>
    <p:sldId id="278" r:id="rId9"/>
    <p:sldId id="280" r:id="rId10"/>
    <p:sldId id="281" r:id="rId11"/>
    <p:sldId id="282" r:id="rId12"/>
    <p:sldId id="283" r:id="rId13"/>
    <p:sldId id="292" r:id="rId14"/>
    <p:sldId id="327" r:id="rId15"/>
    <p:sldId id="329" r:id="rId1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184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C785-81E9-44C0-9CEA-5476699A0AB8}" type="datetimeFigureOut">
              <a:rPr lang="en-US" smtClean="0"/>
              <a:pPr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7C92-BF77-45B5-B6A0-FCC57175C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C785-81E9-44C0-9CEA-5476699A0AB8}" type="datetimeFigureOut">
              <a:rPr lang="en-US" smtClean="0"/>
              <a:pPr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7C92-BF77-45B5-B6A0-FCC57175C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C785-81E9-44C0-9CEA-5476699A0AB8}" type="datetimeFigureOut">
              <a:rPr lang="en-US" smtClean="0"/>
              <a:pPr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7C92-BF77-45B5-B6A0-FCC57175C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C785-81E9-44C0-9CEA-5476699A0AB8}" type="datetimeFigureOut">
              <a:rPr lang="en-US" smtClean="0"/>
              <a:pPr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7C92-BF77-45B5-B6A0-FCC57175C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C785-81E9-44C0-9CEA-5476699A0AB8}" type="datetimeFigureOut">
              <a:rPr lang="en-US" smtClean="0"/>
              <a:pPr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7C92-BF77-45B5-B6A0-FCC57175C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C785-81E9-44C0-9CEA-5476699A0AB8}" type="datetimeFigureOut">
              <a:rPr lang="en-US" smtClean="0"/>
              <a:pPr/>
              <a:t>12/3/20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7C92-BF77-45B5-B6A0-FCC57175C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C785-81E9-44C0-9CEA-5476699A0AB8}" type="datetimeFigureOut">
              <a:rPr lang="en-US" smtClean="0"/>
              <a:pPr/>
              <a:t>12/3/20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7C92-BF77-45B5-B6A0-FCC57175C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C785-81E9-44C0-9CEA-5476699A0AB8}" type="datetimeFigureOut">
              <a:rPr lang="en-US" smtClean="0"/>
              <a:pPr/>
              <a:t>12/3/20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7C92-BF77-45B5-B6A0-FCC57175C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C785-81E9-44C0-9CEA-5476699A0AB8}" type="datetimeFigureOut">
              <a:rPr lang="en-US" smtClean="0"/>
              <a:pPr/>
              <a:t>12/3/20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7C92-BF77-45B5-B6A0-FCC57175C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C785-81E9-44C0-9CEA-5476699A0AB8}" type="datetimeFigureOut">
              <a:rPr lang="en-US" smtClean="0"/>
              <a:pPr/>
              <a:t>12/3/20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7C92-BF77-45B5-B6A0-FCC57175C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C785-81E9-44C0-9CEA-5476699A0AB8}" type="datetimeFigureOut">
              <a:rPr lang="en-US" smtClean="0"/>
              <a:pPr/>
              <a:t>12/3/20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7C92-BF77-45B5-B6A0-FCC57175C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2C785-81E9-44C0-9CEA-5476699A0AB8}" type="datetimeFigureOut">
              <a:rPr lang="en-US" smtClean="0"/>
              <a:pPr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A7C92-BF77-45B5-B6A0-FCC57175C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" y="571"/>
            <a:ext cx="6857143" cy="914285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" y="571"/>
            <a:ext cx="6857143" cy="914285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" y="571"/>
            <a:ext cx="6857143" cy="914285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" y="571"/>
            <a:ext cx="6857143" cy="914285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" y="571"/>
            <a:ext cx="6857143" cy="914285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" y="571"/>
            <a:ext cx="6857143" cy="914285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" y="571"/>
            <a:ext cx="6857143" cy="914285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" y="571"/>
            <a:ext cx="6857143" cy="914285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" y="571"/>
            <a:ext cx="6857143" cy="914285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" y="571"/>
            <a:ext cx="6857143" cy="9142858"/>
          </a:xfrm>
          <a:prstGeom prst="rect">
            <a:avLst/>
          </a:prstGeom>
        </p:spPr>
      </p:pic>
      <p:pic>
        <p:nvPicPr>
          <p:cNvPr id="3" name="Picture 2" descr="Slide1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" y="571"/>
            <a:ext cx="6857143" cy="914285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" y="571"/>
            <a:ext cx="6857143" cy="914285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" y="571"/>
            <a:ext cx="6857143" cy="914285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" y="571"/>
            <a:ext cx="6857143" cy="914285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Macintosh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Reag's</dc:creator>
  <cp:lastModifiedBy>Erica Yerke</cp:lastModifiedBy>
  <cp:revision>10</cp:revision>
  <dcterms:created xsi:type="dcterms:W3CDTF">2013-07-09T05:02:16Z</dcterms:created>
  <dcterms:modified xsi:type="dcterms:W3CDTF">2020-12-04T00:02:56Z</dcterms:modified>
</cp:coreProperties>
</file>